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7438D-AFDE-45C3-BD13-4160E8CC84C5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15093-7E91-4020-96AF-4B0F850B3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0"/>
            <a:ext cx="9144000" cy="2286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Berlin Sans FB" pitchFamily="34" charset="0"/>
              </a:rPr>
              <a:t>				Police arrive, three </a:t>
            </a:r>
            <a:r>
              <a:rPr lang="en-US" sz="5400" dirty="0" smtClean="0">
                <a:latin typeface="Berlin Sans FB" pitchFamily="34" charset="0"/>
              </a:rPr>
              <a:t>minutes </a:t>
            </a:r>
            <a:r>
              <a:rPr lang="en-US" sz="5400" dirty="0" smtClean="0">
                <a:latin typeface="Berlin Sans FB" pitchFamily="34" charset="0"/>
              </a:rPr>
              <a:t>too late.</a:t>
            </a:r>
            <a:endParaRPr lang="en-US" sz="5400" dirty="0"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Police arrive, three minutes too late.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Police arrive, three minuets too late</dc:title>
  <dc:creator>jasminejay</dc:creator>
  <cp:lastModifiedBy>jasminejay</cp:lastModifiedBy>
  <cp:revision>3</cp:revision>
  <dcterms:created xsi:type="dcterms:W3CDTF">2010-12-14T14:22:01Z</dcterms:created>
  <dcterms:modified xsi:type="dcterms:W3CDTF">2010-12-14T14:50:51Z</dcterms:modified>
</cp:coreProperties>
</file>